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3"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E33"/>
    <a:srgbClr val="96DFD6"/>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013D6-24E9-4E96-91BD-4C46911B398F}" v="4" dt="2020-11-03T22:08:57.023"/>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6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Yang" userId="11b24dc2-78f7-4945-93b8-0db700a24e64" providerId="ADAL" clId="{61948C29-1467-491A-917C-74506D332757}"/>
    <pc:docChg chg="undo custSel addSld delSld modSld">
      <pc:chgData name="Lisa Yang" userId="11b24dc2-78f7-4945-93b8-0db700a24e64" providerId="ADAL" clId="{61948C29-1467-491A-917C-74506D332757}" dt="2020-10-30T18:52:42.247" v="2626" actId="1076"/>
      <pc:docMkLst>
        <pc:docMk/>
      </pc:docMkLst>
      <pc:sldChg chg="modSp">
        <pc:chgData name="Lisa Yang" userId="11b24dc2-78f7-4945-93b8-0db700a24e64" providerId="ADAL" clId="{61948C29-1467-491A-917C-74506D332757}" dt="2020-10-14T19:14:12.128" v="2445" actId="20577"/>
        <pc:sldMkLst>
          <pc:docMk/>
          <pc:sldMk cId="4038600433" sldId="296"/>
        </pc:sldMkLst>
        <pc:spChg chg="mod">
          <ac:chgData name="Lisa Yang" userId="11b24dc2-78f7-4945-93b8-0db700a24e64" providerId="ADAL" clId="{61948C29-1467-491A-917C-74506D332757}" dt="2020-09-29T12:42:09.989" v="910" actId="403"/>
          <ac:spMkLst>
            <pc:docMk/>
            <pc:sldMk cId="4038600433" sldId="296"/>
            <ac:spMk id="3" creationId="{A4D07B6A-D6A4-2949-AB49-763E9F93A504}"/>
          </ac:spMkLst>
        </pc:spChg>
        <pc:spChg chg="mod">
          <ac:chgData name="Lisa Yang" userId="11b24dc2-78f7-4945-93b8-0db700a24e64" providerId="ADAL" clId="{61948C29-1467-491A-917C-74506D332757}" dt="2020-10-14T19:14:12.128" v="2445" actId="20577"/>
          <ac:spMkLst>
            <pc:docMk/>
            <pc:sldMk cId="4038600433" sldId="296"/>
            <ac:spMk id="24" creationId="{20C0FA19-1D3E-7943-B0A8-EF7AB7489651}"/>
          </ac:spMkLst>
        </pc:spChg>
      </pc:sldChg>
      <pc:sldChg chg="modSp">
        <pc:chgData name="Lisa Yang" userId="11b24dc2-78f7-4945-93b8-0db700a24e64" providerId="ADAL" clId="{61948C29-1467-491A-917C-74506D332757}" dt="2020-10-09T14:39:53.200" v="1605" actId="20577"/>
        <pc:sldMkLst>
          <pc:docMk/>
          <pc:sldMk cId="1220682404" sldId="297"/>
        </pc:sldMkLst>
        <pc:spChg chg="mod">
          <ac:chgData name="Lisa Yang" userId="11b24dc2-78f7-4945-93b8-0db700a24e64" providerId="ADAL" clId="{61948C29-1467-491A-917C-74506D332757}" dt="2020-09-29T12:42:14.893" v="911" actId="403"/>
          <ac:spMkLst>
            <pc:docMk/>
            <pc:sldMk cId="1220682404" sldId="297"/>
            <ac:spMk id="3" creationId="{A4D07B6A-D6A4-2949-AB49-763E9F93A504}"/>
          </ac:spMkLst>
        </pc:spChg>
        <pc:spChg chg="mod">
          <ac:chgData name="Lisa Yang" userId="11b24dc2-78f7-4945-93b8-0db700a24e64" providerId="ADAL" clId="{61948C29-1467-491A-917C-74506D332757}" dt="2020-09-29T14:59:30.175" v="1111" actId="20577"/>
          <ac:spMkLst>
            <pc:docMk/>
            <pc:sldMk cId="1220682404" sldId="297"/>
            <ac:spMk id="34" creationId="{952769E6-A92F-5547-8418-F2DC5B0964B6}"/>
          </ac:spMkLst>
        </pc:spChg>
        <pc:spChg chg="mod">
          <ac:chgData name="Lisa Yang" userId="11b24dc2-78f7-4945-93b8-0db700a24e64" providerId="ADAL" clId="{61948C29-1467-491A-917C-74506D332757}" dt="2020-10-09T14:39:53.200" v="1605" actId="20577"/>
          <ac:spMkLst>
            <pc:docMk/>
            <pc:sldMk cId="1220682404" sldId="297"/>
            <ac:spMk id="35" creationId="{952769E6-A92F-5547-8418-F2DC5B0964B6}"/>
          </ac:spMkLst>
        </pc:spChg>
        <pc:spChg chg="mod">
          <ac:chgData name="Lisa Yang" userId="11b24dc2-78f7-4945-93b8-0db700a24e64" providerId="ADAL" clId="{61948C29-1467-491A-917C-74506D332757}" dt="2020-09-29T12:35:44.389" v="730" actId="20577"/>
          <ac:spMkLst>
            <pc:docMk/>
            <pc:sldMk cId="1220682404" sldId="297"/>
            <ac:spMk id="41" creationId="{952769E6-A92F-5547-8418-F2DC5B0964B6}"/>
          </ac:spMkLst>
        </pc:spChg>
      </pc:sldChg>
      <pc:sldChg chg="addSp delSp modSp">
        <pc:chgData name="Lisa Yang" userId="11b24dc2-78f7-4945-93b8-0db700a24e64" providerId="ADAL" clId="{61948C29-1467-491A-917C-74506D332757}" dt="2020-10-30T18:51:50.236" v="2595" actId="1076"/>
        <pc:sldMkLst>
          <pc:docMk/>
          <pc:sldMk cId="2374012419" sldId="298"/>
        </pc:sldMkLst>
        <pc:spChg chg="mod">
          <ac:chgData name="Lisa Yang" userId="11b24dc2-78f7-4945-93b8-0db700a24e64" providerId="ADAL" clId="{61948C29-1467-491A-917C-74506D332757}" dt="2020-09-29T12:42:06.781" v="909" actId="403"/>
          <ac:spMkLst>
            <pc:docMk/>
            <pc:sldMk cId="2374012419" sldId="298"/>
            <ac:spMk id="3" creationId="{A4D07B6A-D6A4-2949-AB49-763E9F93A504}"/>
          </ac:spMkLst>
        </pc:spChg>
        <pc:spChg chg="add mod">
          <ac:chgData name="Lisa Yang" userId="11b24dc2-78f7-4945-93b8-0db700a24e64" providerId="ADAL" clId="{61948C29-1467-491A-917C-74506D332757}" dt="2020-10-13T21:49:44.703" v="2349" actId="1076"/>
          <ac:spMkLst>
            <pc:docMk/>
            <pc:sldMk cId="2374012419" sldId="298"/>
            <ac:spMk id="15" creationId="{D19BFA66-1656-4F9C-9508-2833843BD092}"/>
          </ac:spMkLst>
        </pc:spChg>
        <pc:spChg chg="add mod">
          <ac:chgData name="Lisa Yang" userId="11b24dc2-78f7-4945-93b8-0db700a24e64" providerId="ADAL" clId="{61948C29-1467-491A-917C-74506D332757}" dt="2020-10-13T21:49:14.214" v="2336" actId="113"/>
          <ac:spMkLst>
            <pc:docMk/>
            <pc:sldMk cId="2374012419" sldId="298"/>
            <ac:spMk id="16" creationId="{1BA445CE-4121-4EEA-98F4-EFB1023F73F8}"/>
          </ac:spMkLst>
        </pc:spChg>
        <pc:spChg chg="add mod">
          <ac:chgData name="Lisa Yang" userId="11b24dc2-78f7-4945-93b8-0db700a24e64" providerId="ADAL" clId="{61948C29-1467-491A-917C-74506D332757}" dt="2020-10-13T21:49:24.187" v="2338" actId="1076"/>
          <ac:spMkLst>
            <pc:docMk/>
            <pc:sldMk cId="2374012419" sldId="298"/>
            <ac:spMk id="18" creationId="{9B2CBC18-E8D0-4D60-9C20-F039647DAEFC}"/>
          </ac:spMkLst>
        </pc:spChg>
        <pc:spChg chg="mod">
          <ac:chgData name="Lisa Yang" userId="11b24dc2-78f7-4945-93b8-0db700a24e64" providerId="ADAL" clId="{61948C29-1467-491A-917C-74506D332757}" dt="2020-10-30T18:51:50.236" v="2595" actId="1076"/>
          <ac:spMkLst>
            <pc:docMk/>
            <pc:sldMk cId="2374012419" sldId="298"/>
            <ac:spMk id="32" creationId="{952769E6-A92F-5547-8418-F2DC5B0964B6}"/>
          </ac:spMkLst>
        </pc:spChg>
        <pc:spChg chg="mod">
          <ac:chgData name="Lisa Yang" userId="11b24dc2-78f7-4945-93b8-0db700a24e64" providerId="ADAL" clId="{61948C29-1467-491A-917C-74506D332757}" dt="2020-10-13T21:49:42.692" v="2348" actId="1076"/>
          <ac:spMkLst>
            <pc:docMk/>
            <pc:sldMk cId="2374012419" sldId="298"/>
            <ac:spMk id="37" creationId="{00000000-0000-0000-0000-000000000000}"/>
          </ac:spMkLst>
        </pc:spChg>
        <pc:picChg chg="add del mod">
          <ac:chgData name="Lisa Yang" userId="11b24dc2-78f7-4945-93b8-0db700a24e64" providerId="ADAL" clId="{61948C29-1467-491A-917C-74506D332757}" dt="2020-10-13T21:49:28.348" v="2339" actId="478"/>
          <ac:picMkLst>
            <pc:docMk/>
            <pc:sldMk cId="2374012419" sldId="298"/>
            <ac:picMk id="17" creationId="{88545394-6A34-452C-8B81-816CE65ED759}"/>
          </ac:picMkLst>
        </pc:picChg>
        <pc:picChg chg="add mod">
          <ac:chgData name="Lisa Yang" userId="11b24dc2-78f7-4945-93b8-0db700a24e64" providerId="ADAL" clId="{61948C29-1467-491A-917C-74506D332757}" dt="2020-10-13T21:48:59.621" v="2329" actId="1076"/>
          <ac:picMkLst>
            <pc:docMk/>
            <pc:sldMk cId="2374012419" sldId="298"/>
            <ac:picMk id="19" creationId="{EFEA6306-3626-4649-915F-AFB17B88FD72}"/>
          </ac:picMkLst>
        </pc:picChg>
        <pc:picChg chg="add mod">
          <ac:chgData name="Lisa Yang" userId="11b24dc2-78f7-4945-93b8-0db700a24e64" providerId="ADAL" clId="{61948C29-1467-491A-917C-74506D332757}" dt="2020-10-13T21:49:35.158" v="2343" actId="1076"/>
          <ac:picMkLst>
            <pc:docMk/>
            <pc:sldMk cId="2374012419" sldId="298"/>
            <ac:picMk id="20" creationId="{084C5A23-186B-4642-837A-94F17A2D753F}"/>
          </ac:picMkLst>
        </pc:picChg>
      </pc:sldChg>
      <pc:sldChg chg="modSp">
        <pc:chgData name="Lisa Yang" userId="11b24dc2-78f7-4945-93b8-0db700a24e64" providerId="ADAL" clId="{61948C29-1467-491A-917C-74506D332757}" dt="2020-10-30T18:52:07.985" v="2621" actId="20577"/>
        <pc:sldMkLst>
          <pc:docMk/>
          <pc:sldMk cId="502899459" sldId="299"/>
        </pc:sldMkLst>
        <pc:spChg chg="mod">
          <ac:chgData name="Lisa Yang" userId="11b24dc2-78f7-4945-93b8-0db700a24e64" providerId="ADAL" clId="{61948C29-1467-491A-917C-74506D332757}" dt="2020-09-29T12:42:03.008" v="908" actId="403"/>
          <ac:spMkLst>
            <pc:docMk/>
            <pc:sldMk cId="502899459" sldId="299"/>
            <ac:spMk id="3" creationId="{A4D07B6A-D6A4-2949-AB49-763E9F93A504}"/>
          </ac:spMkLst>
        </pc:spChg>
        <pc:spChg chg="mod">
          <ac:chgData name="Lisa Yang" userId="11b24dc2-78f7-4945-93b8-0db700a24e64" providerId="ADAL" clId="{61948C29-1467-491A-917C-74506D332757}" dt="2020-10-30T18:52:07.985" v="2621" actId="20577"/>
          <ac:spMkLst>
            <pc:docMk/>
            <pc:sldMk cId="502899459" sldId="299"/>
            <ac:spMk id="24" creationId="{20C0FA19-1D3E-7943-B0A8-EF7AB7489651}"/>
          </ac:spMkLst>
        </pc:spChg>
      </pc:sldChg>
      <pc:sldChg chg="addSp delSp modSp">
        <pc:chgData name="Lisa Yang" userId="11b24dc2-78f7-4945-93b8-0db700a24e64" providerId="ADAL" clId="{61948C29-1467-491A-917C-74506D332757}" dt="2020-10-30T18:52:42.247" v="2626" actId="1076"/>
        <pc:sldMkLst>
          <pc:docMk/>
          <pc:sldMk cId="2084787457" sldId="300"/>
        </pc:sldMkLst>
        <pc:spChg chg="mod">
          <ac:chgData name="Lisa Yang" userId="11b24dc2-78f7-4945-93b8-0db700a24e64" providerId="ADAL" clId="{61948C29-1467-491A-917C-74506D332757}" dt="2020-09-29T12:41:58.018" v="907" actId="403"/>
          <ac:spMkLst>
            <pc:docMk/>
            <pc:sldMk cId="2084787457" sldId="300"/>
            <ac:spMk id="3" creationId="{A4D07B6A-D6A4-2949-AB49-763E9F93A504}"/>
          </ac:spMkLst>
        </pc:spChg>
        <pc:spChg chg="mod">
          <ac:chgData name="Lisa Yang" userId="11b24dc2-78f7-4945-93b8-0db700a24e64" providerId="ADAL" clId="{61948C29-1467-491A-917C-74506D332757}" dt="2020-10-14T19:14:41.682" v="2475" actId="20577"/>
          <ac:spMkLst>
            <pc:docMk/>
            <pc:sldMk cId="2084787457" sldId="300"/>
            <ac:spMk id="36" creationId="{20C0FA19-1D3E-7943-B0A8-EF7AB7489651}"/>
          </ac:spMkLst>
        </pc:spChg>
        <pc:picChg chg="add mod">
          <ac:chgData name="Lisa Yang" userId="11b24dc2-78f7-4945-93b8-0db700a24e64" providerId="ADAL" clId="{61948C29-1467-491A-917C-74506D332757}" dt="2020-10-30T18:52:36.362" v="2623" actId="1076"/>
          <ac:picMkLst>
            <pc:docMk/>
            <pc:sldMk cId="2084787457" sldId="300"/>
            <ac:picMk id="4" creationId="{2EE4A530-C7AA-4563-8FB4-2C2A2DB7A1C6}"/>
          </ac:picMkLst>
        </pc:picChg>
        <pc:picChg chg="add mod">
          <ac:chgData name="Lisa Yang" userId="11b24dc2-78f7-4945-93b8-0db700a24e64" providerId="ADAL" clId="{61948C29-1467-491A-917C-74506D332757}" dt="2020-10-30T18:52:36.362" v="2623" actId="1076"/>
          <ac:picMkLst>
            <pc:docMk/>
            <pc:sldMk cId="2084787457" sldId="300"/>
            <ac:picMk id="6" creationId="{86326B5F-738A-4E8F-A757-FDAE7EC217F9}"/>
          </ac:picMkLst>
        </pc:picChg>
        <pc:picChg chg="add mod">
          <ac:chgData name="Lisa Yang" userId="11b24dc2-78f7-4945-93b8-0db700a24e64" providerId="ADAL" clId="{61948C29-1467-491A-917C-74506D332757}" dt="2020-10-30T18:52:36.362" v="2623" actId="1076"/>
          <ac:picMkLst>
            <pc:docMk/>
            <pc:sldMk cId="2084787457" sldId="300"/>
            <ac:picMk id="9" creationId="{3CBCBD8D-2052-4495-9553-594EF25C07BA}"/>
          </ac:picMkLst>
        </pc:picChg>
        <pc:picChg chg="add del mod">
          <ac:chgData name="Lisa Yang" userId="11b24dc2-78f7-4945-93b8-0db700a24e64" providerId="ADAL" clId="{61948C29-1467-491A-917C-74506D332757}" dt="2020-10-30T18:52:32.238" v="2622" actId="478"/>
          <ac:picMkLst>
            <pc:docMk/>
            <pc:sldMk cId="2084787457" sldId="300"/>
            <ac:picMk id="11" creationId="{E38DB263-E33D-4576-9E1E-F04F8D40E1FC}"/>
          </ac:picMkLst>
        </pc:picChg>
        <pc:picChg chg="add mod">
          <ac:chgData name="Lisa Yang" userId="11b24dc2-78f7-4945-93b8-0db700a24e64" providerId="ADAL" clId="{61948C29-1467-491A-917C-74506D332757}" dt="2020-10-30T18:52:42.247" v="2626" actId="1076"/>
          <ac:picMkLst>
            <pc:docMk/>
            <pc:sldMk cId="2084787457" sldId="300"/>
            <ac:picMk id="17" creationId="{F612ACF5-6829-4D07-BE6A-38C3F67D6104}"/>
          </ac:picMkLst>
        </pc:picChg>
      </pc:sldChg>
      <pc:sldChg chg="addSp delSp modSp">
        <pc:chgData name="Lisa Yang" userId="11b24dc2-78f7-4945-93b8-0db700a24e64" providerId="ADAL" clId="{61948C29-1467-491A-917C-74506D332757}" dt="2020-10-30T18:49:58.223" v="2589" actId="14100"/>
        <pc:sldMkLst>
          <pc:docMk/>
          <pc:sldMk cId="3881428317" sldId="303"/>
        </pc:sldMkLst>
        <pc:spChg chg="del mod">
          <ac:chgData name="Lisa Yang" userId="11b24dc2-78f7-4945-93b8-0db700a24e64" providerId="ADAL" clId="{61948C29-1467-491A-917C-74506D332757}" dt="2020-10-09T14:37:32.764" v="1503" actId="478"/>
          <ac:spMkLst>
            <pc:docMk/>
            <pc:sldMk cId="3881428317" sldId="303"/>
            <ac:spMk id="2" creationId="{20C0FA19-1D3E-7943-B0A8-EF7AB7489651}"/>
          </ac:spMkLst>
        </pc:spChg>
        <pc:spChg chg="mod">
          <ac:chgData name="Lisa Yang" userId="11b24dc2-78f7-4945-93b8-0db700a24e64" providerId="ADAL" clId="{61948C29-1467-491A-917C-74506D332757}" dt="2020-09-29T12:42:18.117" v="912" actId="403"/>
          <ac:spMkLst>
            <pc:docMk/>
            <pc:sldMk cId="3881428317" sldId="303"/>
            <ac:spMk id="3" creationId="{A4D07B6A-D6A4-2949-AB49-763E9F93A504}"/>
          </ac:spMkLst>
        </pc:spChg>
        <pc:spChg chg="mod">
          <ac:chgData name="Lisa Yang" userId="11b24dc2-78f7-4945-93b8-0db700a24e64" providerId="ADAL" clId="{61948C29-1467-491A-917C-74506D332757}" dt="2020-10-13T21:40:18.814" v="2318" actId="20577"/>
          <ac:spMkLst>
            <pc:docMk/>
            <pc:sldMk cId="3881428317" sldId="303"/>
            <ac:spMk id="6" creationId="{F432EC35-4CE7-6D40-B598-B17B65820021}"/>
          </ac:spMkLst>
        </pc:spChg>
        <pc:spChg chg="mod">
          <ac:chgData name="Lisa Yang" userId="11b24dc2-78f7-4945-93b8-0db700a24e64" providerId="ADAL" clId="{61948C29-1467-491A-917C-74506D332757}" dt="2020-09-29T12:16:20.121" v="309" actId="1076"/>
          <ac:spMkLst>
            <pc:docMk/>
            <pc:sldMk cId="3881428317" sldId="303"/>
            <ac:spMk id="7" creationId="{00000000-0000-0000-0000-000000000000}"/>
          </ac:spMkLst>
        </pc:spChg>
        <pc:spChg chg="mod">
          <ac:chgData name="Lisa Yang" userId="11b24dc2-78f7-4945-93b8-0db700a24e64" providerId="ADAL" clId="{61948C29-1467-491A-917C-74506D332757}" dt="2020-10-28T20:03:50.279" v="2547" actId="20577"/>
          <ac:spMkLst>
            <pc:docMk/>
            <pc:sldMk cId="3881428317" sldId="303"/>
            <ac:spMk id="18" creationId="{952769E6-A92F-5547-8418-F2DC5B0964B6}"/>
          </ac:spMkLst>
        </pc:spChg>
        <pc:spChg chg="add mod">
          <ac:chgData name="Lisa Yang" userId="11b24dc2-78f7-4945-93b8-0db700a24e64" providerId="ADAL" clId="{61948C29-1467-491A-917C-74506D332757}" dt="2020-10-30T18:49:44.409" v="2583" actId="20577"/>
          <ac:spMkLst>
            <pc:docMk/>
            <pc:sldMk cId="3881428317" sldId="303"/>
            <ac:spMk id="22" creationId="{C07977B3-45BB-4C60-AF85-6E0A6FD56505}"/>
          </ac:spMkLst>
        </pc:spChg>
        <pc:spChg chg="mod">
          <ac:chgData name="Lisa Yang" userId="11b24dc2-78f7-4945-93b8-0db700a24e64" providerId="ADAL" clId="{61948C29-1467-491A-917C-74506D332757}" dt="2020-09-29T12:16:09.779" v="308" actId="14100"/>
          <ac:spMkLst>
            <pc:docMk/>
            <pc:sldMk cId="3881428317" sldId="303"/>
            <ac:spMk id="23" creationId="{F432EC35-4CE7-6D40-B598-B17B65820021}"/>
          </ac:spMkLst>
        </pc:spChg>
        <pc:spChg chg="mod">
          <ac:chgData name="Lisa Yang" userId="11b24dc2-78f7-4945-93b8-0db700a24e64" providerId="ADAL" clId="{61948C29-1467-491A-917C-74506D332757}" dt="2020-10-14T19:13:21.096" v="2365" actId="20577"/>
          <ac:spMkLst>
            <pc:docMk/>
            <pc:sldMk cId="3881428317" sldId="303"/>
            <ac:spMk id="24" creationId="{20C0FA19-1D3E-7943-B0A8-EF7AB7489651}"/>
          </ac:spMkLst>
        </pc:spChg>
        <pc:grpChg chg="add del mod">
          <ac:chgData name="Lisa Yang" userId="11b24dc2-78f7-4945-93b8-0db700a24e64" providerId="ADAL" clId="{61948C29-1467-491A-917C-74506D332757}" dt="2020-10-30T18:49:58.223" v="2589" actId="14100"/>
          <ac:grpSpMkLst>
            <pc:docMk/>
            <pc:sldMk cId="3881428317" sldId="303"/>
            <ac:grpSpMk id="25" creationId="{D3FCAE03-61F3-084F-9B07-671CD44C618C}"/>
          </ac:grpSpMkLst>
        </pc:grpChg>
        <pc:grpChg chg="mod">
          <ac:chgData name="Lisa Yang" userId="11b24dc2-78f7-4945-93b8-0db700a24e64" providerId="ADAL" clId="{61948C29-1467-491A-917C-74506D332757}" dt="2020-09-29T12:16:33.798" v="341" actId="1038"/>
          <ac:grpSpMkLst>
            <pc:docMk/>
            <pc:sldMk cId="3881428317" sldId="303"/>
            <ac:grpSpMk id="29" creationId="{D3FCAE03-61F3-084F-9B07-671CD44C618C}"/>
          </ac:grpSpMkLst>
        </pc:grpChg>
        <pc:grpChg chg="add del mod">
          <ac:chgData name="Lisa Yang" userId="11b24dc2-78f7-4945-93b8-0db700a24e64" providerId="ADAL" clId="{61948C29-1467-491A-917C-74506D332757}" dt="2020-10-30T18:49:42.736" v="2579"/>
          <ac:grpSpMkLst>
            <pc:docMk/>
            <pc:sldMk cId="3881428317" sldId="303"/>
            <ac:grpSpMk id="32" creationId="{11A00913-A11A-46F0-A3B1-5D218A6F95BE}"/>
          </ac:grpSpMkLst>
        </pc:grpChg>
        <pc:grpChg chg="add del mod">
          <ac:chgData name="Lisa Yang" userId="11b24dc2-78f7-4945-93b8-0db700a24e64" providerId="ADAL" clId="{61948C29-1467-491A-917C-74506D332757}" dt="2020-10-30T18:49:49.772" v="2586" actId="14100"/>
          <ac:grpSpMkLst>
            <pc:docMk/>
            <pc:sldMk cId="3881428317" sldId="303"/>
            <ac:grpSpMk id="33" creationId="{6071BA90-AB65-DD4A-947A-36C59E1108F8}"/>
          </ac:grpSpMkLst>
        </pc:grpChg>
        <pc:grpChg chg="add del mod">
          <ac:chgData name="Lisa Yang" userId="11b24dc2-78f7-4945-93b8-0db700a24e64" providerId="ADAL" clId="{61948C29-1467-491A-917C-74506D332757}" dt="2020-10-30T18:49:41.942" v="2577"/>
          <ac:grpSpMkLst>
            <pc:docMk/>
            <pc:sldMk cId="3881428317" sldId="303"/>
            <ac:grpSpMk id="38" creationId="{0DE6ECB9-0DF9-46AD-AEC2-4F6103F13F15}"/>
          </ac:grpSpMkLst>
        </pc:grpChg>
      </pc:sldChg>
    </pc:docChg>
  </pc:docChgLst>
  <pc:docChgLst>
    <pc:chgData name="Lisa Yang" userId="11b24dc2-78f7-4945-93b8-0db700a24e64" providerId="ADAL" clId="{1D6013D6-24E9-4E96-91BD-4C46911B398F}"/>
    <pc:docChg chg="modSld">
      <pc:chgData name="Lisa Yang" userId="11b24dc2-78f7-4945-93b8-0db700a24e64" providerId="ADAL" clId="{1D6013D6-24E9-4E96-91BD-4C46911B398F}" dt="2020-11-03T22:08:57.023" v="3" actId="20577"/>
      <pc:docMkLst>
        <pc:docMk/>
      </pc:docMkLst>
      <pc:sldChg chg="modSp">
        <pc:chgData name="Lisa Yang" userId="11b24dc2-78f7-4945-93b8-0db700a24e64" providerId="ADAL" clId="{1D6013D6-24E9-4E96-91BD-4C46911B398F}" dt="2020-11-03T22:08:57.023" v="3" actId="20577"/>
        <pc:sldMkLst>
          <pc:docMk/>
          <pc:sldMk cId="1220682404" sldId="297"/>
        </pc:sldMkLst>
        <pc:spChg chg="mod">
          <ac:chgData name="Lisa Yang" userId="11b24dc2-78f7-4945-93b8-0db700a24e64" providerId="ADAL" clId="{1D6013D6-24E9-4E96-91BD-4C46911B398F}" dt="2020-11-03T22:08:57.023" v="3" actId="20577"/>
          <ac:spMkLst>
            <pc:docMk/>
            <pc:sldMk cId="1220682404" sldId="297"/>
            <ac:spMk id="35" creationId="{952769E6-A92F-5547-8418-F2DC5B0964B6}"/>
          </ac:spMkLst>
        </pc:spChg>
      </pc:sldChg>
      <pc:sldChg chg="modSp">
        <pc:chgData name="Lisa Yang" userId="11b24dc2-78f7-4945-93b8-0db700a24e64" providerId="ADAL" clId="{1D6013D6-24E9-4E96-91BD-4C46911B398F}" dt="2020-10-30T19:31:17.388" v="2" actId="6549"/>
        <pc:sldMkLst>
          <pc:docMk/>
          <pc:sldMk cId="3881428317" sldId="303"/>
        </pc:sldMkLst>
        <pc:spChg chg="mod">
          <ac:chgData name="Lisa Yang" userId="11b24dc2-78f7-4945-93b8-0db700a24e64" providerId="ADAL" clId="{1D6013D6-24E9-4E96-91BD-4C46911B398F}" dt="2020-10-30T19:31:17.388" v="2" actId="6549"/>
          <ac:spMkLst>
            <pc:docMk/>
            <pc:sldMk cId="3881428317" sldId="303"/>
            <ac:spMk id="18" creationId="{952769E6-A92F-5547-8418-F2DC5B0964B6}"/>
          </ac:spMkLst>
        </pc:spChg>
      </pc:sldChg>
    </pc:docChg>
  </pc:docChgLst>
  <pc:docChgLst>
    <pc:chgData name="Tim Sadler" userId="S::tim.sadler@manfrotto.com::de90cb6f-6435-4dfc-94e3-f6e5a02b0a39" providerId="AD" clId="Web-{A49A1D99-1B48-A2BC-2034-15E864371D60}"/>
    <pc:docChg chg="modSld">
      <pc:chgData name="Tim Sadler" userId="S::tim.sadler@manfrotto.com::de90cb6f-6435-4dfc-94e3-f6e5a02b0a39" providerId="AD" clId="Web-{A49A1D99-1B48-A2BC-2034-15E864371D60}" dt="2020-10-29T10:10:26.914" v="84" actId="1076"/>
      <pc:docMkLst>
        <pc:docMk/>
      </pc:docMkLst>
      <pc:sldChg chg="addSp modSp">
        <pc:chgData name="Tim Sadler" userId="S::tim.sadler@manfrotto.com::de90cb6f-6435-4dfc-94e3-f6e5a02b0a39" providerId="AD" clId="Web-{A49A1D99-1B48-A2BC-2034-15E864371D60}" dt="2020-10-29T10:06:21.626" v="48" actId="1076"/>
        <pc:sldMkLst>
          <pc:docMk/>
          <pc:sldMk cId="4038600433" sldId="296"/>
        </pc:sldMkLst>
        <pc:picChg chg="add mod">
          <ac:chgData name="Tim Sadler" userId="S::tim.sadler@manfrotto.com::de90cb6f-6435-4dfc-94e3-f6e5a02b0a39" providerId="AD" clId="Web-{A49A1D99-1B48-A2BC-2034-15E864371D60}" dt="2020-10-29T10:05:33.812" v="40" actId="1076"/>
          <ac:picMkLst>
            <pc:docMk/>
            <pc:sldMk cId="4038600433" sldId="296"/>
            <ac:picMk id="2" creationId="{B5E63262-7646-4885-A0CD-A3D4823A8ACA}"/>
          </ac:picMkLst>
        </pc:picChg>
        <pc:picChg chg="add mod">
          <ac:chgData name="Tim Sadler" userId="S::tim.sadler@manfrotto.com::de90cb6f-6435-4dfc-94e3-f6e5a02b0a39" providerId="AD" clId="Web-{A49A1D99-1B48-A2BC-2034-15E864371D60}" dt="2020-10-29T10:05:57.672" v="44" actId="1076"/>
          <ac:picMkLst>
            <pc:docMk/>
            <pc:sldMk cId="4038600433" sldId="296"/>
            <ac:picMk id="4" creationId="{80FE50D1-E4CD-435B-BA25-630319AD87A1}"/>
          </ac:picMkLst>
        </pc:picChg>
        <pc:picChg chg="add mod">
          <ac:chgData name="Tim Sadler" userId="S::tim.sadler@manfrotto.com::de90cb6f-6435-4dfc-94e3-f6e5a02b0a39" providerId="AD" clId="Web-{A49A1D99-1B48-A2BC-2034-15E864371D60}" dt="2020-10-29T10:06:21.626" v="48" actId="1076"/>
          <ac:picMkLst>
            <pc:docMk/>
            <pc:sldMk cId="4038600433" sldId="296"/>
            <ac:picMk id="5" creationId="{660E86F5-43EA-413E-B0D4-3422C429ACB8}"/>
          </ac:picMkLst>
        </pc:picChg>
      </pc:sldChg>
      <pc:sldChg chg="addSp modSp">
        <pc:chgData name="Tim Sadler" userId="S::tim.sadler@manfrotto.com::de90cb6f-6435-4dfc-94e3-f6e5a02b0a39" providerId="AD" clId="Web-{A49A1D99-1B48-A2BC-2034-15E864371D60}" dt="2020-10-29T10:07:00.580" v="57" actId="14100"/>
        <pc:sldMkLst>
          <pc:docMk/>
          <pc:sldMk cId="2374012419" sldId="298"/>
        </pc:sldMkLst>
        <pc:picChg chg="add mod">
          <ac:chgData name="Tim Sadler" userId="S::tim.sadler@manfrotto.com::de90cb6f-6435-4dfc-94e3-f6e5a02b0a39" providerId="AD" clId="Web-{A49A1D99-1B48-A2BC-2034-15E864371D60}" dt="2020-10-29T10:07:00.580" v="57" actId="14100"/>
          <ac:picMkLst>
            <pc:docMk/>
            <pc:sldMk cId="2374012419" sldId="298"/>
            <ac:picMk id="2" creationId="{1A82C197-BFA6-4476-B75B-A1D62940AB53}"/>
          </ac:picMkLst>
        </pc:picChg>
      </pc:sldChg>
      <pc:sldChg chg="addSp modSp">
        <pc:chgData name="Tim Sadler" userId="S::tim.sadler@manfrotto.com::de90cb6f-6435-4dfc-94e3-f6e5a02b0a39" providerId="AD" clId="Web-{A49A1D99-1B48-A2BC-2034-15E864371D60}" dt="2020-10-29T10:10:26.914" v="84" actId="1076"/>
        <pc:sldMkLst>
          <pc:docMk/>
          <pc:sldMk cId="502899459" sldId="299"/>
        </pc:sldMkLst>
        <pc:picChg chg="add mod">
          <ac:chgData name="Tim Sadler" userId="S::tim.sadler@manfrotto.com::de90cb6f-6435-4dfc-94e3-f6e5a02b0a39" providerId="AD" clId="Web-{A49A1D99-1B48-A2BC-2034-15E864371D60}" dt="2020-10-29T10:07:48.910" v="62" actId="1076"/>
          <ac:picMkLst>
            <pc:docMk/>
            <pc:sldMk cId="502899459" sldId="299"/>
            <ac:picMk id="2" creationId="{C92B6E8B-C867-4C30-82C0-FB9295F64A39}"/>
          </ac:picMkLst>
        </pc:picChg>
        <pc:picChg chg="add mod">
          <ac:chgData name="Tim Sadler" userId="S::tim.sadler@manfrotto.com::de90cb6f-6435-4dfc-94e3-f6e5a02b0a39" providerId="AD" clId="Web-{A49A1D99-1B48-A2BC-2034-15E864371D60}" dt="2020-10-29T10:08:58.021" v="68" actId="1076"/>
          <ac:picMkLst>
            <pc:docMk/>
            <pc:sldMk cId="502899459" sldId="299"/>
            <ac:picMk id="4" creationId="{CCAE5C4A-31E2-46B9-9FF8-37ACE561CC65}"/>
          </ac:picMkLst>
        </pc:picChg>
        <pc:picChg chg="add mod">
          <ac:chgData name="Tim Sadler" userId="S::tim.sadler@manfrotto.com::de90cb6f-6435-4dfc-94e3-f6e5a02b0a39" providerId="AD" clId="Web-{A49A1D99-1B48-A2BC-2034-15E864371D60}" dt="2020-10-29T10:09:29.241" v="73" actId="1076"/>
          <ac:picMkLst>
            <pc:docMk/>
            <pc:sldMk cId="502899459" sldId="299"/>
            <ac:picMk id="5" creationId="{84EF4346-1F1D-4532-9805-06A7CD6004FD}"/>
          </ac:picMkLst>
        </pc:picChg>
        <pc:picChg chg="add mod">
          <ac:chgData name="Tim Sadler" userId="S::tim.sadler@manfrotto.com::de90cb6f-6435-4dfc-94e3-f6e5a02b0a39" providerId="AD" clId="Web-{A49A1D99-1B48-A2BC-2034-15E864371D60}" dt="2020-10-29T10:09:57.101" v="78" actId="1076"/>
          <ac:picMkLst>
            <pc:docMk/>
            <pc:sldMk cId="502899459" sldId="299"/>
            <ac:picMk id="6" creationId="{20D9F98A-F897-4DF4-BE52-F9C18EACADBE}"/>
          </ac:picMkLst>
        </pc:picChg>
        <pc:picChg chg="add mod">
          <ac:chgData name="Tim Sadler" userId="S::tim.sadler@manfrotto.com::de90cb6f-6435-4dfc-94e3-f6e5a02b0a39" providerId="AD" clId="Web-{A49A1D99-1B48-A2BC-2034-15E864371D60}" dt="2020-10-29T10:10:26.914" v="84" actId="1076"/>
          <ac:picMkLst>
            <pc:docMk/>
            <pc:sldMk cId="502899459" sldId="299"/>
            <ac:picMk id="8" creationId="{3C66974E-364C-4ACF-A29C-32082ED7C1A3}"/>
          </ac:picMkLst>
        </pc:picChg>
      </pc:sldChg>
      <pc:sldChg chg="addSp modSp">
        <pc:chgData name="Tim Sadler" userId="S::tim.sadler@manfrotto.com::de90cb6f-6435-4dfc-94e3-f6e5a02b0a39" providerId="AD" clId="Web-{A49A1D99-1B48-A2BC-2034-15E864371D60}" dt="2020-10-29T10:03:51.669" v="36" actId="1076"/>
        <pc:sldMkLst>
          <pc:docMk/>
          <pc:sldMk cId="3881428317" sldId="303"/>
        </pc:sldMkLst>
        <pc:grpChg chg="mod">
          <ac:chgData name="Tim Sadler" userId="S::tim.sadler@manfrotto.com::de90cb6f-6435-4dfc-94e3-f6e5a02b0a39" providerId="AD" clId="Web-{A49A1D99-1B48-A2BC-2034-15E864371D60}" dt="2020-10-29T10:03:14.761" v="33" actId="14100"/>
          <ac:grpSpMkLst>
            <pc:docMk/>
            <pc:sldMk cId="3881428317" sldId="303"/>
            <ac:grpSpMk id="11" creationId="{6071BA90-AB65-DD4A-947A-36C59E1108F8}"/>
          </ac:grpSpMkLst>
        </pc:grpChg>
        <pc:grpChg chg="mod">
          <ac:chgData name="Tim Sadler" userId="S::tim.sadler@manfrotto.com::de90cb6f-6435-4dfc-94e3-f6e5a02b0a39" providerId="AD" clId="Web-{A49A1D99-1B48-A2BC-2034-15E864371D60}" dt="2020-10-29T10:03:04.120" v="32" actId="14100"/>
          <ac:grpSpMkLst>
            <pc:docMk/>
            <pc:sldMk cId="3881428317" sldId="303"/>
            <ac:grpSpMk id="33" creationId="{6071BA90-AB65-DD4A-947A-36C59E1108F8}"/>
          </ac:grpSpMkLst>
        </pc:grpChg>
        <pc:picChg chg="add mod ord">
          <ac:chgData name="Tim Sadler" userId="S::tim.sadler@manfrotto.com::de90cb6f-6435-4dfc-94e3-f6e5a02b0a39" providerId="AD" clId="Web-{A49A1D99-1B48-A2BC-2034-15E864371D60}" dt="2020-10-29T10:00:39.726" v="4"/>
          <ac:picMkLst>
            <pc:docMk/>
            <pc:sldMk cId="3881428317" sldId="303"/>
            <ac:picMk id="2" creationId="{7AFE6CA5-613C-4F2E-93CC-A6D1D2A6DEE2}"/>
          </ac:picMkLst>
        </pc:picChg>
        <pc:picChg chg="add mod ord">
          <ac:chgData name="Tim Sadler" userId="S::tim.sadler@manfrotto.com::de90cb6f-6435-4dfc-94e3-f6e5a02b0a39" providerId="AD" clId="Web-{A49A1D99-1B48-A2BC-2034-15E864371D60}" dt="2020-10-29T10:01:34.665" v="16" actId="1076"/>
          <ac:picMkLst>
            <pc:docMk/>
            <pc:sldMk cId="3881428317" sldId="303"/>
            <ac:picMk id="4" creationId="{54D24CB2-2095-445E-B940-DA759C6D27B2}"/>
          </ac:picMkLst>
        </pc:picChg>
        <pc:picChg chg="add mod ord">
          <ac:chgData name="Tim Sadler" userId="S::tim.sadler@manfrotto.com::de90cb6f-6435-4dfc-94e3-f6e5a02b0a39" providerId="AD" clId="Web-{A49A1D99-1B48-A2BC-2034-15E864371D60}" dt="2020-10-29T10:02:56.386" v="31" actId="1076"/>
          <ac:picMkLst>
            <pc:docMk/>
            <pc:sldMk cId="3881428317" sldId="303"/>
            <ac:picMk id="5" creationId="{C931E739-B256-40A9-BD67-E463CF8696A7}"/>
          </ac:picMkLst>
        </pc:picChg>
        <pc:picChg chg="add mod">
          <ac:chgData name="Tim Sadler" userId="S::tim.sadler@manfrotto.com::de90cb6f-6435-4dfc-94e3-f6e5a02b0a39" providerId="AD" clId="Web-{A49A1D99-1B48-A2BC-2034-15E864371D60}" dt="2020-10-29T10:03:51.669" v="36" actId="1076"/>
          <ac:picMkLst>
            <pc:docMk/>
            <pc:sldMk cId="3881428317" sldId="303"/>
            <ac:picMk id="8" creationId="{A01EAF70-44FB-42FC-8330-F8B0794288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09/11/2022</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09/11/2022</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it-IT" sz="3200" spc="-150">
                <a:solidFill>
                  <a:srgbClr val="96DFD6"/>
                </a:solidFill>
                <a:latin typeface="Kievit Offc Black" panose="020B0A04030101020102" pitchFamily="34" charset="77"/>
              </a:rPr>
              <a:t>Wavo</a:t>
            </a:r>
            <a:r>
              <a:rPr lang="en-US" sz="3200" spc="-150">
                <a:solidFill>
                  <a:srgbClr val="96DFD6"/>
                </a:solidFill>
                <a:latin typeface="Kievit Offc Black" panose="020B0A04030101020102" pitchFamily="34" charset="77"/>
              </a:rPr>
              <a:t>™</a:t>
            </a:r>
            <a:r>
              <a:rPr lang="it-IT" sz="3200" spc="-150">
                <a:solidFill>
                  <a:srgbClr val="96DFD6"/>
                </a:solidFill>
                <a:latin typeface="Kievit Offc Black" panose="020B0A04030101020102" pitchFamily="34" charset="77"/>
              </a:rPr>
              <a:t> </a:t>
            </a:r>
            <a:r>
              <a:rPr kumimoji="0" lang="it-IT" sz="3200" b="0" i="0" u="none" strike="noStrike" kern="1200" cap="none" spc="-150" normalizeH="0" baseline="0" noProof="0">
                <a:ln>
                  <a:noFill/>
                </a:ln>
                <a:solidFill>
                  <a:srgbClr val="96DFD6"/>
                </a:solidFill>
                <a:effectLst/>
                <a:uLnTx/>
                <a:uFillTx/>
                <a:latin typeface="Kievit Offc Black" panose="020B0A04030101020102" pitchFamily="34" charset="77"/>
                <a:ea typeface="+mn-ea"/>
                <a:cs typeface="+mn-cs"/>
              </a:rPr>
              <a:t>Lav Mobile</a:t>
            </a:r>
          </a:p>
          <a:p>
            <a:pPr lvl="0">
              <a:defRPr/>
            </a:pPr>
            <a:r>
              <a:rPr lang="it-IT" sz="1600">
                <a:solidFill>
                  <a:schemeClr val="bg1"/>
                </a:solidFill>
                <a:latin typeface="Kievit Offc Black" panose="020B0A04030101020102" pitchFamily="34" charset="77"/>
                <a:ea typeface="Century Gothic"/>
                <a:cs typeface="Century Gothic"/>
              </a:rPr>
              <a:t>Lightweight mobile-friendly lavalier clip-on microphone for phones or cameras</a:t>
            </a:r>
          </a:p>
          <a:p>
            <a:pPr lvl="0">
              <a:defRPr/>
            </a:pPr>
            <a:r>
              <a:rPr lang="it-IT" sz="1600">
                <a:solidFill>
                  <a:schemeClr val="bg1"/>
                </a:solidFill>
                <a:latin typeface="Kievit Offc Black" panose="020B0A04030101020102" pitchFamily="34" charset="77"/>
                <a:ea typeface="Century Gothic"/>
                <a:cs typeface="Century Gothic"/>
              </a:rPr>
              <a:t>JB01716–BWW</a:t>
            </a:r>
          </a:p>
        </p:txBody>
      </p:sp>
      <p:sp>
        <p:nvSpPr>
          <p:cNvPr id="6" name="Google Shape;638;p43">
            <a:extLst>
              <a:ext uri="{FF2B5EF4-FFF2-40B4-BE49-F238E27FC236}">
                <a16:creationId xmlns:a16="http://schemas.microsoft.com/office/drawing/2014/main" id="{F432EC35-4CE7-6D40-B598-B17B65820021}"/>
              </a:ext>
            </a:extLst>
          </p:cNvPr>
          <p:cNvSpPr txBox="1"/>
          <p:nvPr/>
        </p:nvSpPr>
        <p:spPr>
          <a:xfrm>
            <a:off x="8832304" y="5278803"/>
            <a:ext cx="3121858"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96DFD6"/>
                </a:solidFill>
                <a:effectLst/>
                <a:uLnTx/>
                <a:uFillTx/>
                <a:latin typeface="Kievit Offc Black" panose="020B0A04030101020102" pitchFamily="34" charset="77"/>
                <a:ea typeface="Century Gothic"/>
                <a:cs typeface="Century Gothic"/>
                <a:sym typeface="Century Gothic"/>
              </a:rPr>
              <a:t>Mobile or</a:t>
            </a:r>
            <a:r>
              <a:rPr kumimoji="0" lang="en-GB" sz="2200" b="1" i="0" u="none" strike="noStrike" kern="1200" cap="none" spc="0" normalizeH="0" noProof="0">
                <a:ln>
                  <a:noFill/>
                </a:ln>
                <a:solidFill>
                  <a:srgbClr val="96DFD6"/>
                </a:solidFill>
                <a:effectLst/>
                <a:uLnTx/>
                <a:uFillTx/>
                <a:latin typeface="Kievit Offc Black" panose="020B0A04030101020102" pitchFamily="34" charset="77"/>
                <a:ea typeface="Century Gothic"/>
                <a:cs typeface="Century Gothic"/>
                <a:sym typeface="Century Gothic"/>
              </a:rPr>
              <a:t> Camera</a:t>
            </a:r>
            <a:endParaRPr kumimoji="0" sz="2200" b="1" i="0" u="none" strike="noStrike" kern="1200" cap="none" spc="0" normalizeH="0" baseline="0" noProof="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indent="-171450" fontAlgn="base">
              <a:spcBef>
                <a:spcPct val="0"/>
              </a:spcBef>
              <a:spcAft>
                <a:spcPct val="0"/>
              </a:spcAft>
              <a:buFont typeface="Arial" panose="020B0604020202020204" pitchFamily="34" charset="0"/>
              <a:buChar char="•"/>
              <a:defRPr/>
            </a:pPr>
            <a:r>
              <a:rPr lang="en-US" sz="1150">
                <a:latin typeface="KievitOT-Book" panose="020B0604030101020102" pitchFamily="34" charset="0"/>
                <a:cs typeface="Arial" panose="020B0604020202020204" pitchFamily="34" charset="0"/>
              </a:rPr>
              <a:t>Fitted with TRRS cable for easy mobile use (USB-C or lightning adapter may be required)</a:t>
            </a:r>
          </a:p>
          <a:p>
            <a:pPr marL="171450" indent="-171450" fontAlgn="base">
              <a:spcBef>
                <a:spcPct val="0"/>
              </a:spcBef>
              <a:spcAft>
                <a:spcPct val="0"/>
              </a:spcAft>
              <a:buFont typeface="Arial" panose="020B0604020202020204" pitchFamily="34" charset="0"/>
              <a:buChar char="•"/>
              <a:defRPr/>
            </a:pPr>
            <a:r>
              <a:rPr lang="en-US" sz="1150">
                <a:latin typeface="KievitOT-Book" panose="020B0604030101020102" pitchFamily="34" charset="0"/>
                <a:cs typeface="Arial" panose="020B0604020202020204" pitchFamily="34" charset="0"/>
              </a:rPr>
              <a:t>Supplied with TRRS to TRS adapter for out-of-box camera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uppo 10">
            <a:extLst>
              <a:ext uri="{FF2B5EF4-FFF2-40B4-BE49-F238E27FC236}">
                <a16:creationId xmlns:a16="http://schemas.microsoft.com/office/drawing/2014/main" id="{6071BA90-AB65-DD4A-947A-36C59E1108F8}"/>
              </a:ext>
            </a:extLst>
          </p:cNvPr>
          <p:cNvGrpSpPr/>
          <p:nvPr/>
        </p:nvGrpSpPr>
        <p:grpSpPr>
          <a:xfrm rot="10800000">
            <a:off x="8946491" y="5142355"/>
            <a:ext cx="2671245" cy="157289"/>
            <a:chOff x="5551013" y="5307930"/>
            <a:chExt cx="2376264" cy="116358"/>
          </a:xfrm>
          <a:solidFill>
            <a:srgbClr val="96DFD6"/>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001369"/>
          </a:xfrm>
          <a:prstGeom prst="rect">
            <a:avLst/>
          </a:prstGeom>
        </p:spPr>
        <p:txBody>
          <a:bodyPr wrap="square">
            <a:spAutoFit/>
          </a:bodyPr>
          <a:lstStyle/>
          <a:p>
            <a:r>
              <a:rPr lang="en-US" sz="1100" dirty="0">
                <a:solidFill>
                  <a:schemeClr val="bg1"/>
                </a:solidFill>
                <a:latin typeface="KievitOT-Book" panose="020B0604030101020102" pitchFamily="34" charset="0"/>
                <a:cs typeface="Arial" panose="020B0604020202020204" pitchFamily="34" charset="0"/>
              </a:rPr>
              <a:t>Built for quick and easy on-the-go vlogging vocals, the JOBY Wavo </a:t>
            </a:r>
            <a:r>
              <a:rPr lang="en-US" sz="1100" dirty="0" err="1">
                <a:solidFill>
                  <a:schemeClr val="bg1"/>
                </a:solidFill>
                <a:latin typeface="KievitOT-Book" panose="020B0604030101020102" pitchFamily="34" charset="0"/>
                <a:cs typeface="Arial" panose="020B0604020202020204" pitchFamily="34" charset="0"/>
              </a:rPr>
              <a:t>Lav</a:t>
            </a:r>
            <a:r>
              <a:rPr lang="en-US" sz="1100" dirty="0">
                <a:solidFill>
                  <a:schemeClr val="bg1"/>
                </a:solidFill>
                <a:latin typeface="KievitOT-Book" panose="020B0604030101020102" pitchFamily="34" charset="0"/>
                <a:cs typeface="Arial" panose="020B0604020202020204" pitchFamily="34" charset="0"/>
              </a:rPr>
              <a:t> Mobile is an omnidirectional lavalier microphone for phones or cameras. It’s simple to use, clip-on, and built to help capture awesome video content including vlogging, interviewing, live streaming, TikToking, and video chatting. </a:t>
            </a:r>
          </a:p>
          <a:p>
            <a:r>
              <a:rPr lang="en-US" sz="1100" dirty="0">
                <a:solidFill>
                  <a:schemeClr val="bg1"/>
                </a:solidFill>
                <a:latin typeface="KievitOT-Book" panose="020B0604030101020102" pitchFamily="34" charset="0"/>
                <a:cs typeface="Arial" panose="020B0604020202020204" pitchFamily="34" charset="0"/>
              </a:rPr>
              <a:t>The Wavo </a:t>
            </a:r>
            <a:r>
              <a:rPr lang="en-US" sz="1100" dirty="0" err="1">
                <a:solidFill>
                  <a:schemeClr val="bg1"/>
                </a:solidFill>
                <a:latin typeface="KievitOT-Book" panose="020B0604030101020102" pitchFamily="34" charset="0"/>
                <a:cs typeface="Arial" panose="020B0604020202020204" pitchFamily="34" charset="0"/>
              </a:rPr>
              <a:t>Lav</a:t>
            </a:r>
            <a:r>
              <a:rPr lang="en-US" sz="1100" dirty="0">
                <a:solidFill>
                  <a:schemeClr val="bg1"/>
                </a:solidFill>
                <a:latin typeface="KievitOT-Book" panose="020B0604030101020102" pitchFamily="34" charset="0"/>
                <a:cs typeface="Arial" panose="020B0604020202020204" pitchFamily="34" charset="0"/>
              </a:rPr>
              <a:t> Mobile is stylish and minimal, yet has an impressive 5.9ft (1.8m) length for diverse applications. It also comes with three colorful fur windscreens for extra noise reduction and the ability to accessorize based on your mood and style!</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Materials </a:t>
            </a:r>
            <a:br>
              <a:rPr lang="en-US" sz="1100" dirty="0">
                <a:solidFill>
                  <a:schemeClr val="bg1"/>
                </a:solidFill>
                <a:latin typeface="KievitOT-Book" panose="020B0604030101020102" pitchFamily="34" charset="0"/>
                <a:cs typeface="Arial" panose="020B0604020202020204" pitchFamily="34" charset="0"/>
              </a:rPr>
            </a:br>
            <a:r>
              <a:rPr lang="en-GB" sz="1100" dirty="0">
                <a:solidFill>
                  <a:schemeClr val="bg1"/>
                </a:solidFill>
                <a:latin typeface="KievitOT-Book" panose="020B0604030101020102" pitchFamily="34" charset="0"/>
                <a:cs typeface="Arial" panose="020B0604020202020204" pitchFamily="34" charset="0"/>
              </a:rPr>
              <a:t>Foam, Synthetic fur, </a:t>
            </a:r>
            <a:r>
              <a:rPr lang="en-GB" sz="1100" dirty="0" err="1">
                <a:solidFill>
                  <a:schemeClr val="bg1"/>
                </a:solidFill>
                <a:latin typeface="KievitOT-Book" panose="020B0604030101020102" pitchFamily="34" charset="0"/>
                <a:cs typeface="Arial" panose="020B0604020202020204" pitchFamily="34" charset="0"/>
              </a:rPr>
              <a:t>Aluminum</a:t>
            </a:r>
            <a:r>
              <a:rPr lang="en-GB" sz="1100" dirty="0">
                <a:solidFill>
                  <a:schemeClr val="bg1"/>
                </a:solidFill>
                <a:latin typeface="KievitOT-Book" panose="020B0604030101020102" pitchFamily="34" charset="0"/>
                <a:cs typeface="Arial" panose="020B0604020202020204" pitchFamily="34" charset="0"/>
              </a:rPr>
              <a:t>, Brass, Plastic, PVC</a:t>
            </a:r>
            <a:endParaRPr lang="en-GB" sz="1100" dirty="0">
              <a:solidFill>
                <a:schemeClr val="bg1"/>
              </a:solidFill>
              <a:highlight>
                <a:srgbClr val="000080"/>
              </a:highlight>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KievitOT-Book" panose="020B0604030101020102" pitchFamily="34" charset="0"/>
                <a:cs typeface="Arial" panose="020B0604020202020204" pitchFamily="34" charset="0"/>
              </a:rPr>
              <a:t>Color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KievitOT-Book" panose="020B0604030101020102" pitchFamily="34" charset="0"/>
                <a:cs typeface="Arial" panose="020B0604020202020204" pitchFamily="34" charset="0"/>
              </a:rPr>
              <a:t>Black</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rPr>
              <a:t>Transducer</a:t>
            </a:r>
            <a:r>
              <a:rPr lang="en-US" sz="1100" dirty="0">
                <a:solidFill>
                  <a:schemeClr val="bg1"/>
                </a:solidFill>
                <a:latin typeface="KievitOT-Book" panose="020B0604030101020102" pitchFamily="34" charset="0"/>
              </a:rPr>
              <a:t>: Polarized Condenser</a:t>
            </a:r>
          </a:p>
          <a:p>
            <a:r>
              <a:rPr lang="en-US" sz="1100" b="1" dirty="0">
                <a:solidFill>
                  <a:schemeClr val="bg1"/>
                </a:solidFill>
                <a:latin typeface="KievitOT-Book" panose="020B0604030101020102" pitchFamily="34" charset="0"/>
              </a:rPr>
              <a:t>Polar Pattern</a:t>
            </a:r>
            <a:r>
              <a:rPr lang="en-US" sz="1100" dirty="0">
                <a:solidFill>
                  <a:schemeClr val="bg1"/>
                </a:solidFill>
                <a:latin typeface="KievitOT-Book" panose="020B0604030101020102" pitchFamily="34" charset="0"/>
              </a:rPr>
              <a:t>: Omnidirectional</a:t>
            </a:r>
          </a:p>
          <a:p>
            <a:r>
              <a:rPr lang="en-US" sz="1100" b="1" dirty="0">
                <a:solidFill>
                  <a:schemeClr val="bg1"/>
                </a:solidFill>
                <a:latin typeface="KievitOT-Book" panose="020B0604030101020102" pitchFamily="34" charset="0"/>
              </a:rPr>
              <a:t>Frequency Response</a:t>
            </a:r>
            <a:r>
              <a:rPr lang="en-US" sz="1100" dirty="0">
                <a:solidFill>
                  <a:schemeClr val="bg1"/>
                </a:solidFill>
                <a:latin typeface="KievitOT-Book" panose="020B0604030101020102" pitchFamily="34" charset="0"/>
              </a:rPr>
              <a:t>: 25Hz – 20KHz (+/-2dB)</a:t>
            </a:r>
          </a:p>
          <a:p>
            <a:r>
              <a:rPr lang="en-US" sz="1100" b="1" dirty="0">
                <a:solidFill>
                  <a:schemeClr val="bg1"/>
                </a:solidFill>
                <a:latin typeface="KievitOT-Book" panose="020B0604030101020102" pitchFamily="34" charset="0"/>
              </a:rPr>
              <a:t>Signal to Noise Ratio</a:t>
            </a:r>
            <a:r>
              <a:rPr lang="en-US" sz="1100" dirty="0">
                <a:solidFill>
                  <a:schemeClr val="bg1"/>
                </a:solidFill>
                <a:latin typeface="KievitOT-Book" panose="020B0604030101020102" pitchFamily="34" charset="0"/>
              </a:rPr>
              <a:t>: 66dB</a:t>
            </a:r>
          </a:p>
          <a:p>
            <a:r>
              <a:rPr lang="en-US" sz="1100" b="1" dirty="0">
                <a:solidFill>
                  <a:schemeClr val="bg1"/>
                </a:solidFill>
                <a:latin typeface="KievitOT-Book" panose="020B0604030101020102" pitchFamily="34" charset="0"/>
              </a:rPr>
              <a:t>Sensitivity</a:t>
            </a:r>
            <a:r>
              <a:rPr lang="en-US" sz="1100" dirty="0">
                <a:solidFill>
                  <a:schemeClr val="bg1"/>
                </a:solidFill>
                <a:latin typeface="KievitOT-Book" panose="020B0604030101020102" pitchFamily="34" charset="0"/>
              </a:rPr>
              <a:t>: -34.5dB (18.8mV/Pa @94dB SPL)</a:t>
            </a:r>
          </a:p>
          <a:p>
            <a:r>
              <a:rPr lang="en-US" sz="1100" b="1" dirty="0">
                <a:solidFill>
                  <a:schemeClr val="bg1"/>
                </a:solidFill>
                <a:latin typeface="KievitOT-Book" panose="020B0604030101020102" pitchFamily="34" charset="0"/>
              </a:rPr>
              <a:t>Plug</a:t>
            </a:r>
            <a:r>
              <a:rPr lang="en-US" sz="1100" dirty="0">
                <a:solidFill>
                  <a:schemeClr val="bg1"/>
                </a:solidFill>
                <a:latin typeface="KievitOT-Book" panose="020B0604030101020102" pitchFamily="34" charset="0"/>
              </a:rPr>
              <a:t>: 3.5mm TRRS and TRRS to TRS adapter</a:t>
            </a:r>
          </a:p>
          <a:p>
            <a:r>
              <a:rPr lang="en-US" sz="1100" dirty="0">
                <a:solidFill>
                  <a:schemeClr val="bg1"/>
                </a:solidFill>
                <a:latin typeface="KievitOT-Book" panose="020B0604030101020102" pitchFamily="34" charset="0"/>
              </a:rPr>
              <a:t>Max Level: 105dB</a:t>
            </a:r>
          </a:p>
          <a:p>
            <a:pPr lvl="0" eaLnBrk="0" fontAlgn="base" hangingPunct="0">
              <a:spcBef>
                <a:spcPct val="0"/>
              </a:spcBef>
              <a:spcAft>
                <a:spcPct val="0"/>
              </a:spcAft>
            </a:pPr>
            <a:endParaRPr lang="en-US" altLang="en-US" sz="1100" b="1" dirty="0">
              <a:solidFill>
                <a:schemeClr val="bg1"/>
              </a:solidFill>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solidFill>
                  <a:schemeClr val="bg1"/>
                </a:solidFill>
                <a:latin typeface="KievitOT-Book" panose="020B0604030101020102" pitchFamily="34" charset="0"/>
                <a:cs typeface="Arial" panose="020B0604020202020204" pitchFamily="34" charset="0"/>
              </a:rPr>
              <a:t>Dimensions: </a:t>
            </a:r>
            <a:r>
              <a:rPr lang="en-US" altLang="en-US" sz="1100" dirty="0">
                <a:solidFill>
                  <a:schemeClr val="bg1"/>
                </a:solidFill>
                <a:latin typeface="KievitOT-Book" panose="020B0604030101020102" pitchFamily="34" charset="0"/>
                <a:cs typeface="Arial" panose="020B0604020202020204" pitchFamily="34" charset="0"/>
              </a:rPr>
              <a:t>70.87in x 0.31in</a:t>
            </a:r>
            <a:r>
              <a:rPr lang="en-US" altLang="en-US" sz="1100" b="1" dirty="0">
                <a:solidFill>
                  <a:schemeClr val="bg1"/>
                </a:solidFill>
                <a:latin typeface="KievitOT-Book" panose="020B0604030101020102" pitchFamily="34" charset="0"/>
                <a:cs typeface="Arial" panose="020B0604020202020204" pitchFamily="34" charset="0"/>
              </a:rPr>
              <a:t> </a:t>
            </a:r>
            <a:r>
              <a:rPr lang="en-US" altLang="en-US" sz="1100" dirty="0">
                <a:solidFill>
                  <a:schemeClr val="bg1"/>
                </a:solidFill>
                <a:latin typeface="KievitOT-Book" panose="020B0604030101020102" pitchFamily="34" charset="0"/>
                <a:cs typeface="Arial" panose="020B0604020202020204" pitchFamily="34" charset="0"/>
              </a:rPr>
              <a:t>x 0.31in</a:t>
            </a:r>
            <a:r>
              <a:rPr lang="en-US" altLang="en-US" sz="1100" b="1" dirty="0">
                <a:solidFill>
                  <a:schemeClr val="bg1"/>
                </a:solidFill>
                <a:latin typeface="KievitOT-Book" panose="020B0604030101020102" pitchFamily="34" charset="0"/>
                <a:cs typeface="Arial" panose="020B0604020202020204" pitchFamily="34" charset="0"/>
              </a:rPr>
              <a:t> </a:t>
            </a:r>
            <a:r>
              <a:rPr lang="en-US" altLang="en-US" sz="1100" dirty="0">
                <a:solidFill>
                  <a:schemeClr val="bg1"/>
                </a:solidFill>
                <a:latin typeface="KievitOT-Book" panose="020B0604030101020102" pitchFamily="34" charset="0"/>
                <a:cs typeface="Arial" panose="020B0604020202020204" pitchFamily="34" charset="0"/>
              </a:rPr>
              <a:t>(180cm x 0.8cm x 0.8cm)</a:t>
            </a:r>
          </a:p>
          <a:p>
            <a:pPr lvl="0" eaLnBrk="0" fontAlgn="base" hangingPunct="0">
              <a:spcBef>
                <a:spcPct val="0"/>
              </a:spcBef>
              <a:spcAft>
                <a:spcPct val="0"/>
              </a:spcAft>
            </a:pPr>
            <a:r>
              <a:rPr lang="en-US" altLang="en-US" sz="1100" b="1" dirty="0">
                <a:solidFill>
                  <a:schemeClr val="bg1"/>
                </a:solidFill>
                <a:latin typeface="KievitOT-Book" panose="020B0604030101020102" pitchFamily="34" charset="0"/>
                <a:cs typeface="Arial" panose="020B0604020202020204" pitchFamily="34" charset="0"/>
              </a:rPr>
              <a:t>Net Weight: </a:t>
            </a:r>
            <a:r>
              <a:rPr lang="en-US" altLang="en-US" sz="1100" dirty="0">
                <a:solidFill>
                  <a:schemeClr val="bg1"/>
                </a:solidFill>
                <a:latin typeface="KievitOT-Book" panose="020B0604030101020102" pitchFamily="34" charset="0"/>
                <a:cs typeface="Arial" panose="020B0604020202020204" pitchFamily="34" charset="0"/>
              </a:rPr>
              <a:t>0.4lb (</a:t>
            </a:r>
            <a:r>
              <a:rPr lang="en-GB" sz="1100" dirty="0">
                <a:solidFill>
                  <a:schemeClr val="bg1"/>
                </a:solidFill>
                <a:latin typeface="KievitOT-Book" panose="020B0604030101020102" pitchFamily="34" charset="0"/>
                <a:cs typeface="Arial" panose="020B0604020202020204" pitchFamily="34" charset="0"/>
              </a:rPr>
              <a:t>17g)</a:t>
            </a:r>
            <a:endParaRPr lang="en-US" altLang="en-US" sz="1100" dirty="0">
              <a:solidFill>
                <a:schemeClr val="bg1"/>
              </a:solidFill>
              <a:latin typeface="KievitOT-Book" panose="020B0604030101020102" pitchFamily="34" charset="0"/>
              <a:cs typeface="Arial" panose="020B0604020202020204" pitchFamily="34" charset="0"/>
            </a:endParaRPr>
          </a:p>
          <a:p>
            <a:pPr lvl="0" eaLnBrk="0" fontAlgn="base" hangingPunct="0">
              <a:spcBef>
                <a:spcPct val="0"/>
              </a:spcBef>
              <a:spcAft>
                <a:spcPct val="0"/>
              </a:spcAft>
            </a:pPr>
            <a:endParaRPr lang="en-US" sz="1100" dirty="0">
              <a:solidFill>
                <a:schemeClr val="bg1"/>
              </a:solidFill>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KievitOT-Book" panose="020B0604030101020102" pitchFamily="34" charset="0"/>
                <a:cs typeface="Arial" panose="020B0604020202020204" pitchFamily="34" charset="0"/>
              </a:rPr>
              <a:t>Manufacture Warranty </a:t>
            </a:r>
            <a:br>
              <a:rPr lang="en-US" sz="1100" dirty="0">
                <a:solidFill>
                  <a:schemeClr val="bg1"/>
                </a:solidFill>
                <a:latin typeface="KievitOT-Book" panose="020B0604030101020102" pitchFamily="34" charset="0"/>
                <a:cs typeface="Arial" panose="020B0604020202020204" pitchFamily="34" charset="0"/>
              </a:rPr>
            </a:br>
            <a:r>
              <a:rPr lang="en-US" sz="1100" dirty="0">
                <a:solidFill>
                  <a:schemeClr val="bg1"/>
                </a:solidFill>
                <a:latin typeface="KievitOT-Book" panose="020B0604030101020102" pitchFamily="34" charset="0"/>
                <a:cs typeface="Arial" panose="020B0604020202020204" pitchFamily="34" charset="0"/>
              </a:rPr>
              <a:t>One Year Warranty</a:t>
            </a:r>
          </a:p>
        </p:txBody>
      </p:sp>
      <p:pic>
        <p:nvPicPr>
          <p:cNvPr id="4" name="Picture 4" descr="A picture containing diagram&#10;&#10;Description automatically generated">
            <a:extLst>
              <a:ext uri="{FF2B5EF4-FFF2-40B4-BE49-F238E27FC236}">
                <a16:creationId xmlns:a16="http://schemas.microsoft.com/office/drawing/2014/main" id="{54D24CB2-2095-445E-B940-DA759C6D27B2}"/>
              </a:ext>
            </a:extLst>
          </p:cNvPr>
          <p:cNvPicPr>
            <a:picLocks noChangeAspect="1"/>
          </p:cNvPicPr>
          <p:nvPr/>
        </p:nvPicPr>
        <p:blipFill>
          <a:blip r:embed="rId2"/>
          <a:stretch>
            <a:fillRect/>
          </a:stretch>
        </p:blipFill>
        <p:spPr>
          <a:xfrm>
            <a:off x="7169150" y="3207884"/>
            <a:ext cx="1367367" cy="1458232"/>
          </a:xfrm>
          <a:prstGeom prst="rect">
            <a:avLst/>
          </a:prstGeom>
        </p:spPr>
      </p:pic>
      <p:sp>
        <p:nvSpPr>
          <p:cNvPr id="24" name="Google Shape;638;p43">
            <a:extLst>
              <a:ext uri="{FF2B5EF4-FFF2-40B4-BE49-F238E27FC236}">
                <a16:creationId xmlns:a16="http://schemas.microsoft.com/office/drawing/2014/main" id="{20C0FA19-1D3E-7943-B0A8-EF7AB7489651}"/>
              </a:ext>
            </a:extLst>
          </p:cNvPr>
          <p:cNvSpPr txBox="1"/>
          <p:nvPr/>
        </p:nvSpPr>
        <p:spPr>
          <a:xfrm>
            <a:off x="4134634" y="3861048"/>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noProof="0">
                <a:solidFill>
                  <a:srgbClr val="96DFD6"/>
                </a:solidFill>
                <a:latin typeface="Kievit Offc Black" panose="020B0A04030101020102" pitchFamily="34" charset="77"/>
                <a:ea typeface="Century Gothic"/>
                <a:cs typeface="Century Gothic"/>
                <a:sym typeface="Century Gothic"/>
              </a:rPr>
              <a:t>Make A Statement</a:t>
            </a:r>
            <a:endParaRPr kumimoji="0" sz="2200" b="1" i="0" u="none" strike="noStrike" kern="1200" cap="none" spc="0" normalizeH="0" baseline="0" noProof="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indent="-171450">
              <a:buFont typeface="Arial" panose="020B0604020202020204" pitchFamily="34" charset="0"/>
              <a:buChar char="•"/>
              <a:defRPr/>
            </a:pPr>
            <a:r>
              <a:rPr lang="en-US" sz="1150">
                <a:latin typeface="KievitOT-Book" panose="020B0604030101020102" pitchFamily="34" charset="0"/>
                <a:cs typeface="Arial" panose="020B0604020202020204" pitchFamily="34" charset="0"/>
              </a:rPr>
              <a:t>Three different fur windscreens to match your look and style: black, red, and rainbow</a:t>
            </a: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4306885" y="3740127"/>
            <a:ext cx="3397858" cy="120921"/>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pic>
        <p:nvPicPr>
          <p:cNvPr id="5" name="Picture 7" descr="A close up of a microphone&#10;&#10;Description automatically generated">
            <a:extLst>
              <a:ext uri="{FF2B5EF4-FFF2-40B4-BE49-F238E27FC236}">
                <a16:creationId xmlns:a16="http://schemas.microsoft.com/office/drawing/2014/main" id="{C931E739-B256-40A9-BD67-E463CF8696A7}"/>
              </a:ext>
            </a:extLst>
          </p:cNvPr>
          <p:cNvPicPr>
            <a:picLocks noChangeAspect="1"/>
          </p:cNvPicPr>
          <p:nvPr/>
        </p:nvPicPr>
        <p:blipFill>
          <a:blip r:embed="rId3"/>
          <a:stretch>
            <a:fillRect/>
          </a:stretch>
        </p:blipFill>
        <p:spPr>
          <a:xfrm rot="1500000">
            <a:off x="9082153" y="1973108"/>
            <a:ext cx="1526117" cy="1515533"/>
          </a:xfrm>
          <a:prstGeom prst="rect">
            <a:avLst/>
          </a:prstGeom>
        </p:spPr>
      </p:pic>
      <p:sp>
        <p:nvSpPr>
          <p:cNvPr id="23" name="Google Shape;638;p43">
            <a:extLst>
              <a:ext uri="{FF2B5EF4-FFF2-40B4-BE49-F238E27FC236}">
                <a16:creationId xmlns:a16="http://schemas.microsoft.com/office/drawing/2014/main" id="{F432EC35-4CE7-6D40-B598-B17B65820021}"/>
              </a:ext>
            </a:extLst>
          </p:cNvPr>
          <p:cNvSpPr txBox="1"/>
          <p:nvPr/>
        </p:nvSpPr>
        <p:spPr>
          <a:xfrm>
            <a:off x="9115082" y="3168463"/>
            <a:ext cx="2839080"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b="1">
                <a:solidFill>
                  <a:srgbClr val="96DFD6"/>
                </a:solidFill>
                <a:latin typeface="Kievit Offc Black" panose="020B0A04030101020102" pitchFamily="34" charset="77"/>
                <a:ea typeface="Century Gothic"/>
                <a:cs typeface="Century Gothic"/>
                <a:sym typeface="Century Gothic"/>
              </a:rPr>
              <a:t>Clip It &amp; Create</a:t>
            </a:r>
            <a:endParaRPr kumimoji="0" sz="2200" b="1" i="0" u="none" strike="noStrike" kern="1200" cap="none" spc="0" normalizeH="0" baseline="0" noProof="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marR="0" lvl="0" indent="-171450" fontAlgn="base">
              <a:lnSpc>
                <a:spcPct val="100000"/>
              </a:lnSpc>
              <a:spcBef>
                <a:spcPct val="0"/>
              </a:spcBef>
              <a:spcAft>
                <a:spcPct val="0"/>
              </a:spcAft>
              <a:buClrTx/>
              <a:buSzTx/>
              <a:buFont typeface="Arial" panose="020B0604020202020204" pitchFamily="34" charset="0"/>
              <a:buChar char="•"/>
              <a:tabLst/>
              <a:defRPr/>
            </a:pPr>
            <a:r>
              <a:rPr lang="en-US" altLang="en-US" sz="1150">
                <a:latin typeface="KievitOT-Book" panose="020B0604030101020102" pitchFamily="34" charset="0"/>
                <a:cs typeface="Arial" panose="020B0604020202020204" pitchFamily="34" charset="0"/>
              </a:rPr>
              <a:t>Simple plug-and-play operation</a:t>
            </a:r>
          </a:p>
          <a:p>
            <a:pPr marL="171450" marR="0" lvl="0" indent="-171450" fontAlgn="base">
              <a:lnSpc>
                <a:spcPct val="100000"/>
              </a:lnSpc>
              <a:spcBef>
                <a:spcPct val="0"/>
              </a:spcBef>
              <a:spcAft>
                <a:spcPct val="0"/>
              </a:spcAft>
              <a:buClrTx/>
              <a:buSzTx/>
              <a:buFont typeface="Arial" panose="020B0604020202020204" pitchFamily="34" charset="0"/>
              <a:buChar char="•"/>
              <a:tabLst/>
              <a:defRPr/>
            </a:pPr>
            <a:r>
              <a:rPr lang="en-US" sz="1150">
                <a:latin typeface="KievitOT-Book" panose="020B0604030101020102" pitchFamily="34" charset="0"/>
                <a:cs typeface="Arial" panose="020B0604020202020204" pitchFamily="34" charset="0"/>
              </a:rPr>
              <a:t>No apps or setup needed</a:t>
            </a:r>
          </a:p>
          <a:p>
            <a:pPr marL="171450" marR="0" lvl="0" indent="-171450" fontAlgn="base">
              <a:lnSpc>
                <a:spcPct val="100000"/>
              </a:lnSpc>
              <a:spcBef>
                <a:spcPct val="0"/>
              </a:spcBef>
              <a:spcAft>
                <a:spcPct val="0"/>
              </a:spcAft>
              <a:buClrTx/>
              <a:buSzTx/>
              <a:buFont typeface="Arial" panose="020B0604020202020204" pitchFamily="34" charset="0"/>
              <a:buChar char="•"/>
              <a:tabLst/>
              <a:defRPr/>
            </a:pPr>
            <a:r>
              <a:rPr lang="en-US" sz="1150">
                <a:latin typeface="KievitOT-Book" panose="020B0604030101020102" pitchFamily="34" charset="0"/>
                <a:cs typeface="Arial" panose="020B0604020202020204" pitchFamily="34" charset="0"/>
              </a:rPr>
              <a:t>Clean vocals free from background noise</a:t>
            </a:r>
          </a:p>
        </p:txBody>
      </p:sp>
      <p:grpSp>
        <p:nvGrpSpPr>
          <p:cNvPr id="33" name="Gruppo 10">
            <a:extLst>
              <a:ext uri="{FF2B5EF4-FFF2-40B4-BE49-F238E27FC236}">
                <a16:creationId xmlns:a16="http://schemas.microsoft.com/office/drawing/2014/main" id="{6071BA90-AB65-DD4A-947A-36C59E1108F8}"/>
              </a:ext>
            </a:extLst>
          </p:cNvPr>
          <p:cNvGrpSpPr/>
          <p:nvPr/>
        </p:nvGrpSpPr>
        <p:grpSpPr>
          <a:xfrm rot="10800000">
            <a:off x="10147177" y="3010845"/>
            <a:ext cx="1652382" cy="99813"/>
            <a:chOff x="5551013" y="5307930"/>
            <a:chExt cx="2376264" cy="116358"/>
          </a:xfrm>
          <a:solidFill>
            <a:srgbClr val="96DFD6"/>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3" descr="A picture containing table, hanging, small, sitting&#10;&#10;Description automatically generated">
            <a:extLst>
              <a:ext uri="{FF2B5EF4-FFF2-40B4-BE49-F238E27FC236}">
                <a16:creationId xmlns:a16="http://schemas.microsoft.com/office/drawing/2014/main" id="{7AFE6CA5-613C-4F2E-93CC-A6D1D2A6DEE2}"/>
              </a:ext>
            </a:extLst>
          </p:cNvPr>
          <p:cNvPicPr>
            <a:picLocks noChangeAspect="1"/>
          </p:cNvPicPr>
          <p:nvPr/>
        </p:nvPicPr>
        <p:blipFill>
          <a:blip r:embed="rId4"/>
          <a:stretch>
            <a:fillRect/>
          </a:stretch>
        </p:blipFill>
        <p:spPr>
          <a:xfrm>
            <a:off x="7645400" y="1234075"/>
            <a:ext cx="1526117" cy="1701685"/>
          </a:xfrm>
          <a:prstGeom prst="rect">
            <a:avLst/>
          </a:prstGeom>
        </p:spPr>
      </p:pic>
      <p:grpSp>
        <p:nvGrpSpPr>
          <p:cNvPr id="29" name="Gruppo 7">
            <a:extLst>
              <a:ext uri="{FF2B5EF4-FFF2-40B4-BE49-F238E27FC236}">
                <a16:creationId xmlns:a16="http://schemas.microsoft.com/office/drawing/2014/main" id="{D3FCAE03-61F3-084F-9B07-671CD44C618C}"/>
              </a:ext>
            </a:extLst>
          </p:cNvPr>
          <p:cNvGrpSpPr/>
          <p:nvPr/>
        </p:nvGrpSpPr>
        <p:grpSpPr>
          <a:xfrm>
            <a:off x="4543055" y="1412774"/>
            <a:ext cx="3425153" cy="156023"/>
            <a:chOff x="5306409" y="5307930"/>
            <a:chExt cx="2620868" cy="116358"/>
          </a:xfrm>
          <a:solidFill>
            <a:srgbClr val="96DFD6"/>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Google Shape;638;p43">
            <a:extLst>
              <a:ext uri="{FF2B5EF4-FFF2-40B4-BE49-F238E27FC236}">
                <a16:creationId xmlns:a16="http://schemas.microsoft.com/office/drawing/2014/main" id="{C07977B3-45BB-4C60-AF85-6E0A6FD56505}"/>
              </a:ext>
            </a:extLst>
          </p:cNvPr>
          <p:cNvSpPr txBox="1"/>
          <p:nvPr/>
        </p:nvSpPr>
        <p:spPr>
          <a:xfrm>
            <a:off x="4474615" y="1464535"/>
            <a:ext cx="3425153"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96DFD6"/>
                </a:solidFill>
                <a:latin typeface="Kievit Offc Black" panose="020B0A04030101020102" pitchFamily="34" charset="77"/>
                <a:ea typeface="Century Gothic"/>
                <a:cs typeface="Century Gothic"/>
                <a:sym typeface="Century Gothic"/>
              </a:rPr>
              <a:t>Small But Mighty</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A portable lavalier makes an ideal primary microphone which creators can take everywhere</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Works as a great backup to shotgun mic when needed</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Impressive length of 5.9ft (1.8m) for diverse applications</a:t>
            </a:r>
          </a:p>
        </p:txBody>
      </p:sp>
      <p:pic>
        <p:nvPicPr>
          <p:cNvPr id="8" name="Picture 8" descr="A close up of electronics&#10;&#10;Description automatically generated">
            <a:extLst>
              <a:ext uri="{FF2B5EF4-FFF2-40B4-BE49-F238E27FC236}">
                <a16:creationId xmlns:a16="http://schemas.microsoft.com/office/drawing/2014/main" id="{A01EAF70-44FB-42FC-8330-F8B0794288CC}"/>
              </a:ext>
            </a:extLst>
          </p:cNvPr>
          <p:cNvPicPr>
            <a:picLocks noChangeAspect="1"/>
          </p:cNvPicPr>
          <p:nvPr/>
        </p:nvPicPr>
        <p:blipFill>
          <a:blip r:embed="rId5"/>
          <a:stretch>
            <a:fillRect/>
          </a:stretch>
        </p:blipFill>
        <p:spPr>
          <a:xfrm>
            <a:off x="7917765" y="4282016"/>
            <a:ext cx="981387" cy="1722967"/>
          </a:xfrm>
          <a:prstGeom prst="rect">
            <a:avLst/>
          </a:prstGeom>
        </p:spPr>
      </p:pic>
    </p:spTree>
    <p:extLst>
      <p:ext uri="{BB962C8B-B14F-4D97-AF65-F5344CB8AC3E}">
        <p14:creationId xmlns:p14="http://schemas.microsoft.com/office/powerpoint/2010/main" val="38814283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314</Words>
  <Application>Microsoft Office PowerPoint</Application>
  <PresentationFormat>Breitbild</PresentationFormat>
  <Paragraphs>35</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2</cp:revision>
  <cp:lastPrinted>2019-11-06T19:01:32Z</cp:lastPrinted>
  <dcterms:created xsi:type="dcterms:W3CDTF">2019-09-26T08:59:32Z</dcterms:created>
  <dcterms:modified xsi:type="dcterms:W3CDTF">2022-11-09T10:22:28Z</dcterms:modified>
</cp:coreProperties>
</file>